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D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28868" y="4452934"/>
            <a:ext cx="1857388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TPN 1-20-010 A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4422" y="6381760"/>
            <a:ext cx="1571636" cy="785818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PN-N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T2-3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3314" y="6381760"/>
            <a:ext cx="1571636" cy="785818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PN-S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T2-3</a:t>
            </a:r>
          </a:p>
        </p:txBody>
      </p:sp>
      <p:cxnSp>
        <p:nvCxnSpPr>
          <p:cNvPr id="7" name="Connecteur en angle 6"/>
          <p:cNvCxnSpPr>
            <a:stCxn id="4" idx="0"/>
          </p:cNvCxnSpPr>
          <p:nvPr/>
        </p:nvCxnSpPr>
        <p:spPr>
          <a:xfrm rot="5400000" flipH="1" flipV="1">
            <a:off x="1928802" y="5310190"/>
            <a:ext cx="1143008" cy="10001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en angle 8"/>
          <p:cNvCxnSpPr>
            <a:stCxn id="5" idx="0"/>
          </p:cNvCxnSpPr>
          <p:nvPr/>
        </p:nvCxnSpPr>
        <p:spPr>
          <a:xfrm rot="16200000" flipV="1">
            <a:off x="3429000" y="5381628"/>
            <a:ext cx="1143008" cy="8572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786190" y="8810652"/>
            <a:ext cx="22145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SYNOPTIQUE DISTRIBUTION PN</a:t>
            </a:r>
            <a:endParaRPr lang="fr-FR" sz="1050" dirty="0"/>
          </a:p>
        </p:txBody>
      </p:sp>
      <p:sp>
        <p:nvSpPr>
          <p:cNvPr id="11" name="ZoneTexte 10"/>
          <p:cNvSpPr txBox="1"/>
          <p:nvPr/>
        </p:nvSpPr>
        <p:spPr>
          <a:xfrm>
            <a:off x="3714752" y="909640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DEPART AUXILIAIRES </a:t>
            </a:r>
            <a:r>
              <a:rPr lang="fr-FR" sz="900" dirty="0" smtClean="0"/>
              <a:t>POSTE PN, </a:t>
            </a:r>
          </a:p>
          <a:p>
            <a:pPr algn="ctr"/>
            <a:r>
              <a:rPr lang="fr-FR" sz="900" dirty="0" smtClean="0"/>
              <a:t>T2-3 et T2-3</a:t>
            </a:r>
            <a:endParaRPr lang="fr-FR" sz="9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572008" y="9596470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110</a:t>
            </a:r>
            <a:endParaRPr lang="fr-FR" sz="1050" dirty="0"/>
          </a:p>
        </p:txBody>
      </p:sp>
      <p:sp>
        <p:nvSpPr>
          <p:cNvPr id="13" name="Rectangle 12"/>
          <p:cNvSpPr/>
          <p:nvPr/>
        </p:nvSpPr>
        <p:spPr>
          <a:xfrm>
            <a:off x="2428868" y="2952736"/>
            <a:ext cx="1857388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TPN 1-20-010 D</a:t>
            </a:r>
            <a:endParaRPr lang="fr-FR" sz="1800" dirty="0">
              <a:solidFill>
                <a:schemeClr val="tx1"/>
              </a:solidFill>
            </a:endParaRPr>
          </a:p>
        </p:txBody>
      </p:sp>
      <p:cxnSp>
        <p:nvCxnSpPr>
          <p:cNvPr id="15" name="Connecteur droit 14"/>
          <p:cNvCxnSpPr>
            <a:stCxn id="13" idx="2"/>
            <a:endCxn id="3" idx="0"/>
          </p:cNvCxnSpPr>
          <p:nvPr/>
        </p:nvCxnSpPr>
        <p:spPr>
          <a:xfrm rot="5400000">
            <a:off x="3000372" y="4095744"/>
            <a:ext cx="7143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5214950" y="9596470"/>
            <a:ext cx="8572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19/12/2011</a:t>
            </a:r>
            <a:endParaRPr lang="fr-FR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8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8</TotalTime>
  <Words>25</Words>
  <Application>Microsoft Office PowerPoint</Application>
  <PresentationFormat>Format A4 (210 x 297 mm)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5</cp:revision>
  <dcterms:created xsi:type="dcterms:W3CDTF">2011-11-04T15:34:00Z</dcterms:created>
  <dcterms:modified xsi:type="dcterms:W3CDTF">2011-12-19T13:23:10Z</dcterms:modified>
</cp:coreProperties>
</file>